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AA75C-8DE3-46E2-A439-1600EF3F5D2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A0AF0C-A102-4915-B612-252B5B97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8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0AF0C-A102-4915-B612-252B5B9796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01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0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55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2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0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9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8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1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1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0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2B76-A5FF-42A0-AC51-6542E19CF42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B5BCF-B6F8-4C62-9D2F-3D7500A48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9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172200" y="1066800"/>
            <a:ext cx="2971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/>
                <a:cs typeface="Comic Sans MS"/>
              </a:rPr>
              <a:t>End</a:t>
            </a:r>
          </a:p>
          <a:p>
            <a:r>
              <a:rPr lang="en-US" sz="2800" dirty="0" smtClean="0"/>
              <a:t>_________________________________________________________________________________________________________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1066800"/>
            <a:ext cx="2971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/>
                <a:cs typeface="Comic Sans MS"/>
              </a:rPr>
              <a:t>Beginning</a:t>
            </a:r>
          </a:p>
          <a:p>
            <a:r>
              <a:rPr lang="en-US" sz="2800" dirty="0" smtClean="0"/>
              <a:t>_________________________________________________________________________________________________________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1066800"/>
            <a:ext cx="2971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/>
                <a:cs typeface="Comic Sans MS"/>
              </a:rPr>
              <a:t>Middle</a:t>
            </a:r>
          </a:p>
          <a:p>
            <a:r>
              <a:rPr lang="en-US" sz="2800" dirty="0" smtClean="0"/>
              <a:t>_________________________________________________________________________________________________________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28600" y="4572000"/>
            <a:ext cx="2743200" cy="207823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172200" y="4572000"/>
            <a:ext cx="2743200" cy="207823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00400" y="4572000"/>
            <a:ext cx="2743200" cy="207823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2400" y="152400"/>
            <a:ext cx="7772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>
                <a:latin typeface="Comic Sans MS"/>
                <a:cs typeface="Comic Sans MS"/>
              </a:rPr>
              <a:t>Beginning, Middle, End – Important Events</a:t>
            </a:r>
          </a:p>
          <a:p>
            <a:endParaRPr lang="en-US" sz="800" u="sng" dirty="0" smtClean="0"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Book Title: _____________________________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57150" cap="flat" cmpd="sng">
            <a:solidFill>
              <a:schemeClr val="tx1"/>
            </a:solidFill>
            <a:prstDash val="sysDot"/>
            <a:beve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629400" y="2286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/>
                <a:cs typeface="Comic Sans MS"/>
              </a:rPr>
              <a:t>Name: </a:t>
            </a:r>
          </a:p>
          <a:p>
            <a:r>
              <a:rPr lang="en-US" sz="1400" dirty="0" smtClean="0">
                <a:latin typeface="Comic Sans MS"/>
                <a:cs typeface="Comic Sans MS"/>
              </a:rPr>
              <a:t>Date:</a:t>
            </a:r>
            <a:endParaRPr lang="en-US" sz="1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9727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rwilliams</cp:lastModifiedBy>
  <cp:revision>3</cp:revision>
  <cp:lastPrinted>2013-11-20T09:54:05Z</cp:lastPrinted>
  <dcterms:created xsi:type="dcterms:W3CDTF">2013-11-05T05:25:40Z</dcterms:created>
  <dcterms:modified xsi:type="dcterms:W3CDTF">2013-11-20T09:54:06Z</dcterms:modified>
</cp:coreProperties>
</file>